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A25CF-61CA-48AF-BDEC-924A16076D6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940C3E-A9F1-416E-A1D9-FA3713BE789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sz="2400"/>
        </a:p>
      </dgm:t>
    </dgm:pt>
    <dgm:pt modelId="{874616DB-6D97-4A9D-B598-3684AD8CFC40}" type="parTrans" cxnId="{43BA925F-A946-488B-B90A-13A95A652C66}">
      <dgm:prSet/>
      <dgm:spPr/>
      <dgm:t>
        <a:bodyPr/>
        <a:lstStyle/>
        <a:p>
          <a:endParaRPr lang="en-US" sz="2400"/>
        </a:p>
      </dgm:t>
    </dgm:pt>
    <dgm:pt modelId="{A170E841-F2F0-485B-A4B9-6EAE22716F1F}" type="sibTrans" cxnId="{43BA925F-A946-488B-B90A-13A95A652C66}">
      <dgm:prSet/>
      <dgm:spPr/>
      <dgm:t>
        <a:bodyPr/>
        <a:lstStyle/>
        <a:p>
          <a:endParaRPr lang="en-US" sz="2400"/>
        </a:p>
      </dgm:t>
    </dgm:pt>
    <dgm:pt modelId="{22DE0D0A-6743-45A0-A797-4F041D891E6F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 sz="2400"/>
        </a:p>
      </dgm:t>
    </dgm:pt>
    <dgm:pt modelId="{4EB25C7F-762D-4320-B892-B48867DBF6D4}" type="parTrans" cxnId="{9D2049CC-4FB8-4DF7-AD6F-83D01319CE2B}">
      <dgm:prSet/>
      <dgm:spPr/>
      <dgm:t>
        <a:bodyPr/>
        <a:lstStyle/>
        <a:p>
          <a:endParaRPr lang="en-US" sz="2400"/>
        </a:p>
      </dgm:t>
    </dgm:pt>
    <dgm:pt modelId="{52EBA8B1-E3F5-459F-8E96-7392DF5E6558}" type="sibTrans" cxnId="{9D2049CC-4FB8-4DF7-AD6F-83D01319CE2B}">
      <dgm:prSet/>
      <dgm:spPr/>
      <dgm:t>
        <a:bodyPr/>
        <a:lstStyle/>
        <a:p>
          <a:endParaRPr lang="en-US" sz="2400"/>
        </a:p>
      </dgm:t>
    </dgm:pt>
    <dgm:pt modelId="{E44DF47F-5979-42FB-800A-62B4FCC02995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 sz="2400"/>
        </a:p>
      </dgm:t>
    </dgm:pt>
    <dgm:pt modelId="{90D78CA8-E521-48B2-B5A1-915C137721C0}" type="parTrans" cxnId="{AFFD4C67-B2C5-41CC-9882-6327A40CE54D}">
      <dgm:prSet/>
      <dgm:spPr/>
      <dgm:t>
        <a:bodyPr/>
        <a:lstStyle/>
        <a:p>
          <a:endParaRPr lang="en-US" sz="2400"/>
        </a:p>
      </dgm:t>
    </dgm:pt>
    <dgm:pt modelId="{4362F65A-E0B2-40BF-899C-7E289E5909BA}" type="sibTrans" cxnId="{AFFD4C67-B2C5-41CC-9882-6327A40CE54D}">
      <dgm:prSet/>
      <dgm:spPr/>
      <dgm:t>
        <a:bodyPr/>
        <a:lstStyle/>
        <a:p>
          <a:endParaRPr lang="en-US" sz="2400"/>
        </a:p>
      </dgm:t>
    </dgm:pt>
    <dgm:pt modelId="{0C0FFB27-8524-4C00-A89F-D93056B2FB61}" type="pres">
      <dgm:prSet presAssocID="{DC9A25CF-61CA-48AF-BDEC-924A16076D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67050C-7A2B-47A4-AACD-C1E5EC53EF37}" type="pres">
      <dgm:prSet presAssocID="{DA940C3E-A9F1-416E-A1D9-FA3713BE7894}" presName="parentLin" presStyleCnt="0"/>
      <dgm:spPr/>
    </dgm:pt>
    <dgm:pt modelId="{9D68E32A-90B7-40BB-8414-1C7DD5AC432A}" type="pres">
      <dgm:prSet presAssocID="{DA940C3E-A9F1-416E-A1D9-FA3713BE789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5DA52E5-CD0C-42D3-B2D0-3F82354EA27A}" type="pres">
      <dgm:prSet presAssocID="{DA940C3E-A9F1-416E-A1D9-FA3713BE789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EE398-D5FA-4CC8-8DE3-FEC31AA71255}" type="pres">
      <dgm:prSet presAssocID="{DA940C3E-A9F1-416E-A1D9-FA3713BE7894}" presName="negativeSpace" presStyleCnt="0"/>
      <dgm:spPr/>
    </dgm:pt>
    <dgm:pt modelId="{9F69664E-8AAF-44A8-A913-EE2A64273B0F}" type="pres">
      <dgm:prSet presAssocID="{DA940C3E-A9F1-416E-A1D9-FA3713BE7894}" presName="childText" presStyleLbl="conFgAcc1" presStyleIdx="0" presStyleCnt="3">
        <dgm:presLayoutVars>
          <dgm:bulletEnabled val="1"/>
        </dgm:presLayoutVars>
      </dgm:prSet>
      <dgm:spPr/>
    </dgm:pt>
    <dgm:pt modelId="{F689D8C5-FC16-40F7-8C17-3EA8864401F8}" type="pres">
      <dgm:prSet presAssocID="{A170E841-F2F0-485B-A4B9-6EAE22716F1F}" presName="spaceBetweenRectangles" presStyleCnt="0"/>
      <dgm:spPr/>
    </dgm:pt>
    <dgm:pt modelId="{1AB5AC29-0FB2-421E-8CFE-9299AC12725E}" type="pres">
      <dgm:prSet presAssocID="{22DE0D0A-6743-45A0-A797-4F041D891E6F}" presName="parentLin" presStyleCnt="0"/>
      <dgm:spPr/>
    </dgm:pt>
    <dgm:pt modelId="{78E38D4F-4A97-46BE-BC70-F7316CDD67EE}" type="pres">
      <dgm:prSet presAssocID="{22DE0D0A-6743-45A0-A797-4F041D891E6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1007FB9-EA2E-4E30-A14F-9F76D2F53087}" type="pres">
      <dgm:prSet presAssocID="{22DE0D0A-6743-45A0-A797-4F041D891E6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8C416-6F4D-44E1-A092-2D241DB2D5A1}" type="pres">
      <dgm:prSet presAssocID="{22DE0D0A-6743-45A0-A797-4F041D891E6F}" presName="negativeSpace" presStyleCnt="0"/>
      <dgm:spPr/>
    </dgm:pt>
    <dgm:pt modelId="{4A45FC20-C13A-4303-B662-E674C29A64E8}" type="pres">
      <dgm:prSet presAssocID="{22DE0D0A-6743-45A0-A797-4F041D891E6F}" presName="childText" presStyleLbl="conFgAcc1" presStyleIdx="1" presStyleCnt="3">
        <dgm:presLayoutVars>
          <dgm:bulletEnabled val="1"/>
        </dgm:presLayoutVars>
      </dgm:prSet>
      <dgm:spPr/>
    </dgm:pt>
    <dgm:pt modelId="{497C0C78-121F-4C9E-813A-4D62F2EA7985}" type="pres">
      <dgm:prSet presAssocID="{52EBA8B1-E3F5-459F-8E96-7392DF5E6558}" presName="spaceBetweenRectangles" presStyleCnt="0"/>
      <dgm:spPr/>
    </dgm:pt>
    <dgm:pt modelId="{438F8ECA-770B-45A9-B2BE-5F1BEC8CFC35}" type="pres">
      <dgm:prSet presAssocID="{E44DF47F-5979-42FB-800A-62B4FCC02995}" presName="parentLin" presStyleCnt="0"/>
      <dgm:spPr/>
    </dgm:pt>
    <dgm:pt modelId="{BC03598F-0306-46F1-84DA-A06C4873AA45}" type="pres">
      <dgm:prSet presAssocID="{E44DF47F-5979-42FB-800A-62B4FCC0299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5172778-50A0-4962-8BA0-22E494E5C879}" type="pres">
      <dgm:prSet presAssocID="{E44DF47F-5979-42FB-800A-62B4FCC0299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0D94D-0DB6-4949-81E6-93BFF808DE49}" type="pres">
      <dgm:prSet presAssocID="{E44DF47F-5979-42FB-800A-62B4FCC02995}" presName="negativeSpace" presStyleCnt="0"/>
      <dgm:spPr/>
    </dgm:pt>
    <dgm:pt modelId="{62EB6EFE-EC10-4ED0-A281-182DBA866185}" type="pres">
      <dgm:prSet presAssocID="{E44DF47F-5979-42FB-800A-62B4FCC0299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2049CC-4FB8-4DF7-AD6F-83D01319CE2B}" srcId="{DC9A25CF-61CA-48AF-BDEC-924A16076D65}" destId="{22DE0D0A-6743-45A0-A797-4F041D891E6F}" srcOrd="1" destOrd="0" parTransId="{4EB25C7F-762D-4320-B892-B48867DBF6D4}" sibTransId="{52EBA8B1-E3F5-459F-8E96-7392DF5E6558}"/>
    <dgm:cxn modelId="{3E87F8F3-4312-4863-9616-02C31A3569AE}" type="presOf" srcId="{E44DF47F-5979-42FB-800A-62B4FCC02995}" destId="{D5172778-50A0-4962-8BA0-22E494E5C879}" srcOrd="1" destOrd="0" presId="urn:microsoft.com/office/officeart/2005/8/layout/list1"/>
    <dgm:cxn modelId="{29D53BCC-8AA4-4B71-93FF-1798107035F3}" type="presOf" srcId="{22DE0D0A-6743-45A0-A797-4F041D891E6F}" destId="{71007FB9-EA2E-4E30-A14F-9F76D2F53087}" srcOrd="1" destOrd="0" presId="urn:microsoft.com/office/officeart/2005/8/layout/list1"/>
    <dgm:cxn modelId="{2FB9FD6B-9921-4D72-8C51-28BEF2480586}" type="presOf" srcId="{DA940C3E-A9F1-416E-A1D9-FA3713BE7894}" destId="{95DA52E5-CD0C-42D3-B2D0-3F82354EA27A}" srcOrd="1" destOrd="0" presId="urn:microsoft.com/office/officeart/2005/8/layout/list1"/>
    <dgm:cxn modelId="{0E5DC83F-313F-4D60-9A9B-656DA86E4AEA}" type="presOf" srcId="{DA940C3E-A9F1-416E-A1D9-FA3713BE7894}" destId="{9D68E32A-90B7-40BB-8414-1C7DD5AC432A}" srcOrd="0" destOrd="0" presId="urn:microsoft.com/office/officeart/2005/8/layout/list1"/>
    <dgm:cxn modelId="{43BA925F-A946-488B-B90A-13A95A652C66}" srcId="{DC9A25CF-61CA-48AF-BDEC-924A16076D65}" destId="{DA940C3E-A9F1-416E-A1D9-FA3713BE7894}" srcOrd="0" destOrd="0" parTransId="{874616DB-6D97-4A9D-B598-3684AD8CFC40}" sibTransId="{A170E841-F2F0-485B-A4B9-6EAE22716F1F}"/>
    <dgm:cxn modelId="{CD9EA49C-1329-43EA-AACF-282E8BF2B384}" type="presOf" srcId="{DC9A25CF-61CA-48AF-BDEC-924A16076D65}" destId="{0C0FFB27-8524-4C00-A89F-D93056B2FB61}" srcOrd="0" destOrd="0" presId="urn:microsoft.com/office/officeart/2005/8/layout/list1"/>
    <dgm:cxn modelId="{C03AE7FB-9595-4238-9D3C-BC68057F882F}" type="presOf" srcId="{E44DF47F-5979-42FB-800A-62B4FCC02995}" destId="{BC03598F-0306-46F1-84DA-A06C4873AA45}" srcOrd="0" destOrd="0" presId="urn:microsoft.com/office/officeart/2005/8/layout/list1"/>
    <dgm:cxn modelId="{AFFD4C67-B2C5-41CC-9882-6327A40CE54D}" srcId="{DC9A25CF-61CA-48AF-BDEC-924A16076D65}" destId="{E44DF47F-5979-42FB-800A-62B4FCC02995}" srcOrd="2" destOrd="0" parTransId="{90D78CA8-E521-48B2-B5A1-915C137721C0}" sibTransId="{4362F65A-E0B2-40BF-899C-7E289E5909BA}"/>
    <dgm:cxn modelId="{1A685887-67A0-4F26-A016-6F132D3E5DFA}" type="presOf" srcId="{22DE0D0A-6743-45A0-A797-4F041D891E6F}" destId="{78E38D4F-4A97-46BE-BC70-F7316CDD67EE}" srcOrd="0" destOrd="0" presId="urn:microsoft.com/office/officeart/2005/8/layout/list1"/>
    <dgm:cxn modelId="{DA6BA1BB-4D93-456C-9C73-C8A039415B66}" type="presParOf" srcId="{0C0FFB27-8524-4C00-A89F-D93056B2FB61}" destId="{AA67050C-7A2B-47A4-AACD-C1E5EC53EF37}" srcOrd="0" destOrd="0" presId="urn:microsoft.com/office/officeart/2005/8/layout/list1"/>
    <dgm:cxn modelId="{F6D38760-28E6-446C-9718-346D94FEFA70}" type="presParOf" srcId="{AA67050C-7A2B-47A4-AACD-C1E5EC53EF37}" destId="{9D68E32A-90B7-40BB-8414-1C7DD5AC432A}" srcOrd="0" destOrd="0" presId="urn:microsoft.com/office/officeart/2005/8/layout/list1"/>
    <dgm:cxn modelId="{BFDB3EBD-351A-4458-9FF7-FAD943130535}" type="presParOf" srcId="{AA67050C-7A2B-47A4-AACD-C1E5EC53EF37}" destId="{95DA52E5-CD0C-42D3-B2D0-3F82354EA27A}" srcOrd="1" destOrd="0" presId="urn:microsoft.com/office/officeart/2005/8/layout/list1"/>
    <dgm:cxn modelId="{6CD120BF-C9B1-4655-B046-ECBFE6A50FEB}" type="presParOf" srcId="{0C0FFB27-8524-4C00-A89F-D93056B2FB61}" destId="{0D0EE398-D5FA-4CC8-8DE3-FEC31AA71255}" srcOrd="1" destOrd="0" presId="urn:microsoft.com/office/officeart/2005/8/layout/list1"/>
    <dgm:cxn modelId="{83B7FD96-9E52-4E66-A294-809CBD94D035}" type="presParOf" srcId="{0C0FFB27-8524-4C00-A89F-D93056B2FB61}" destId="{9F69664E-8AAF-44A8-A913-EE2A64273B0F}" srcOrd="2" destOrd="0" presId="urn:microsoft.com/office/officeart/2005/8/layout/list1"/>
    <dgm:cxn modelId="{1C4C7590-D709-4A7F-88BA-542CCA352342}" type="presParOf" srcId="{0C0FFB27-8524-4C00-A89F-D93056B2FB61}" destId="{F689D8C5-FC16-40F7-8C17-3EA8864401F8}" srcOrd="3" destOrd="0" presId="urn:microsoft.com/office/officeart/2005/8/layout/list1"/>
    <dgm:cxn modelId="{6973DADD-8E2B-4344-8458-4DE436CE83D5}" type="presParOf" srcId="{0C0FFB27-8524-4C00-A89F-D93056B2FB61}" destId="{1AB5AC29-0FB2-421E-8CFE-9299AC12725E}" srcOrd="4" destOrd="0" presId="urn:microsoft.com/office/officeart/2005/8/layout/list1"/>
    <dgm:cxn modelId="{C7144E88-DB90-40CF-89A9-C880F3161D09}" type="presParOf" srcId="{1AB5AC29-0FB2-421E-8CFE-9299AC12725E}" destId="{78E38D4F-4A97-46BE-BC70-F7316CDD67EE}" srcOrd="0" destOrd="0" presId="urn:microsoft.com/office/officeart/2005/8/layout/list1"/>
    <dgm:cxn modelId="{5B32C989-E271-472B-B3A0-7346843118E0}" type="presParOf" srcId="{1AB5AC29-0FB2-421E-8CFE-9299AC12725E}" destId="{71007FB9-EA2E-4E30-A14F-9F76D2F53087}" srcOrd="1" destOrd="0" presId="urn:microsoft.com/office/officeart/2005/8/layout/list1"/>
    <dgm:cxn modelId="{DF4104FA-BBFD-497C-9E0E-802595F0C7A2}" type="presParOf" srcId="{0C0FFB27-8524-4C00-A89F-D93056B2FB61}" destId="{2DC8C416-6F4D-44E1-A092-2D241DB2D5A1}" srcOrd="5" destOrd="0" presId="urn:microsoft.com/office/officeart/2005/8/layout/list1"/>
    <dgm:cxn modelId="{887DBF23-7E05-4F53-A054-3958D421B558}" type="presParOf" srcId="{0C0FFB27-8524-4C00-A89F-D93056B2FB61}" destId="{4A45FC20-C13A-4303-B662-E674C29A64E8}" srcOrd="6" destOrd="0" presId="urn:microsoft.com/office/officeart/2005/8/layout/list1"/>
    <dgm:cxn modelId="{14BD0770-E12A-4FC2-9977-3D0B5FCB2B90}" type="presParOf" srcId="{0C0FFB27-8524-4C00-A89F-D93056B2FB61}" destId="{497C0C78-121F-4C9E-813A-4D62F2EA7985}" srcOrd="7" destOrd="0" presId="urn:microsoft.com/office/officeart/2005/8/layout/list1"/>
    <dgm:cxn modelId="{647762F2-45CA-44F8-91DD-54E17D142493}" type="presParOf" srcId="{0C0FFB27-8524-4C00-A89F-D93056B2FB61}" destId="{438F8ECA-770B-45A9-B2BE-5F1BEC8CFC35}" srcOrd="8" destOrd="0" presId="urn:microsoft.com/office/officeart/2005/8/layout/list1"/>
    <dgm:cxn modelId="{DC56C6E0-34F8-45E2-9C50-2AB1E5A30E36}" type="presParOf" srcId="{438F8ECA-770B-45A9-B2BE-5F1BEC8CFC35}" destId="{BC03598F-0306-46F1-84DA-A06C4873AA45}" srcOrd="0" destOrd="0" presId="urn:microsoft.com/office/officeart/2005/8/layout/list1"/>
    <dgm:cxn modelId="{4392F995-A1E0-4378-90E1-5812E16C4B20}" type="presParOf" srcId="{438F8ECA-770B-45A9-B2BE-5F1BEC8CFC35}" destId="{D5172778-50A0-4962-8BA0-22E494E5C879}" srcOrd="1" destOrd="0" presId="urn:microsoft.com/office/officeart/2005/8/layout/list1"/>
    <dgm:cxn modelId="{C5223214-2D05-46CA-AAB0-1787B6B83B18}" type="presParOf" srcId="{0C0FFB27-8524-4C00-A89F-D93056B2FB61}" destId="{3E90D94D-0DB6-4949-81E6-93BFF808DE49}" srcOrd="9" destOrd="0" presId="urn:microsoft.com/office/officeart/2005/8/layout/list1"/>
    <dgm:cxn modelId="{7CD3D443-4F21-45BB-A177-3E808622628B}" type="presParOf" srcId="{0C0FFB27-8524-4C00-A89F-D93056B2FB61}" destId="{62EB6EFE-EC10-4ED0-A281-182DBA86618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2962DC-5BFE-499F-8ED4-290CDD38E538}" type="doc">
      <dgm:prSet loTypeId="urn:microsoft.com/office/officeart/2005/8/layout/target3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5517240-1888-4F95-843A-60EF5F34A08D}">
      <dgm:prSet phldrT="[Text]"/>
      <dgm:spPr/>
      <dgm:t>
        <a:bodyPr/>
        <a:lstStyle/>
        <a:p>
          <a:pPr algn="l"/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643A39D-2EC6-4D62-B365-3D737DAD3FA3}" type="parTrans" cxnId="{C8F1B122-1B12-452C-9B24-27F9CE566726}">
      <dgm:prSet/>
      <dgm:spPr/>
      <dgm:t>
        <a:bodyPr/>
        <a:lstStyle/>
        <a:p>
          <a:endParaRPr lang="en-US"/>
        </a:p>
      </dgm:t>
    </dgm:pt>
    <dgm:pt modelId="{D2641DEF-B700-461C-85BE-CB2220E06EFF}" type="sibTrans" cxnId="{C8F1B122-1B12-452C-9B24-27F9CE566726}">
      <dgm:prSet/>
      <dgm:spPr/>
      <dgm:t>
        <a:bodyPr/>
        <a:lstStyle/>
        <a:p>
          <a:endParaRPr lang="en-US"/>
        </a:p>
      </dgm:t>
    </dgm:pt>
    <dgm:pt modelId="{8A34ED6E-14F8-4DE1-B535-AF2B594BECA1}">
      <dgm:prSet phldrT="[Text]" phldr="1"/>
      <dgm:spPr/>
      <dgm:t>
        <a:bodyPr/>
        <a:lstStyle/>
        <a:p>
          <a:endParaRPr lang="en-US"/>
        </a:p>
      </dgm:t>
    </dgm:pt>
    <dgm:pt modelId="{4A1183F9-8572-4A72-AB31-EF193146C4BC}" type="parTrans" cxnId="{A8800529-949F-452F-ADC5-B345A146C773}">
      <dgm:prSet/>
      <dgm:spPr/>
      <dgm:t>
        <a:bodyPr/>
        <a:lstStyle/>
        <a:p>
          <a:endParaRPr lang="en-US"/>
        </a:p>
      </dgm:t>
    </dgm:pt>
    <dgm:pt modelId="{2D08EE0F-E593-46A9-8B75-05F443BD871A}" type="sibTrans" cxnId="{A8800529-949F-452F-ADC5-B345A146C773}">
      <dgm:prSet/>
      <dgm:spPr/>
      <dgm:t>
        <a:bodyPr/>
        <a:lstStyle/>
        <a:p>
          <a:endParaRPr lang="en-US"/>
        </a:p>
      </dgm:t>
    </dgm:pt>
    <dgm:pt modelId="{CC9761F3-E04B-47E7-8E61-914D9812D021}">
      <dgm:prSet phldrT="[Text]" phldr="1"/>
      <dgm:spPr/>
      <dgm:t>
        <a:bodyPr/>
        <a:lstStyle/>
        <a:p>
          <a:endParaRPr lang="en-US"/>
        </a:p>
      </dgm:t>
    </dgm:pt>
    <dgm:pt modelId="{4091C52A-6FA1-4D88-8F29-AB5536178B6D}" type="parTrans" cxnId="{D10D8400-A87C-455E-B446-92FA0F56FBBC}">
      <dgm:prSet/>
      <dgm:spPr/>
      <dgm:t>
        <a:bodyPr/>
        <a:lstStyle/>
        <a:p>
          <a:endParaRPr lang="en-US"/>
        </a:p>
      </dgm:t>
    </dgm:pt>
    <dgm:pt modelId="{5C53D890-AADB-499C-9017-854108546C7B}" type="sibTrans" cxnId="{D10D8400-A87C-455E-B446-92FA0F56FBBC}">
      <dgm:prSet/>
      <dgm:spPr/>
      <dgm:t>
        <a:bodyPr/>
        <a:lstStyle/>
        <a:p>
          <a:endParaRPr lang="en-US"/>
        </a:p>
      </dgm:t>
    </dgm:pt>
    <dgm:pt modelId="{899C8F52-FA0D-4CA8-AC28-55A3C84521F2}">
      <dgm:prSet phldrT="[Text]" phldr="1"/>
      <dgm:spPr/>
      <dgm:t>
        <a:bodyPr/>
        <a:lstStyle/>
        <a:p>
          <a:endParaRPr lang="en-US"/>
        </a:p>
      </dgm:t>
    </dgm:pt>
    <dgm:pt modelId="{1C65E796-DD58-4846-AA5E-39EA2198C94D}" type="parTrans" cxnId="{2E34A985-11EB-422E-A343-BD9759ACB252}">
      <dgm:prSet/>
      <dgm:spPr/>
      <dgm:t>
        <a:bodyPr/>
        <a:lstStyle/>
        <a:p>
          <a:endParaRPr lang="en-US"/>
        </a:p>
      </dgm:t>
    </dgm:pt>
    <dgm:pt modelId="{72FCBCC7-D402-483C-9A8A-412D0C738A5D}" type="sibTrans" cxnId="{2E34A985-11EB-422E-A343-BD9759ACB252}">
      <dgm:prSet/>
      <dgm:spPr/>
      <dgm:t>
        <a:bodyPr/>
        <a:lstStyle/>
        <a:p>
          <a:endParaRPr lang="en-US"/>
        </a:p>
      </dgm:t>
    </dgm:pt>
    <dgm:pt modelId="{77E21C7D-2857-4EB0-BE2F-3C7B40C7E43E}">
      <dgm:prSet phldrT="[Text]" phldr="1"/>
      <dgm:spPr/>
      <dgm:t>
        <a:bodyPr/>
        <a:lstStyle/>
        <a:p>
          <a:endParaRPr lang="en-US"/>
        </a:p>
      </dgm:t>
    </dgm:pt>
    <dgm:pt modelId="{956F1709-EBC6-46DD-B9A6-119AEA79D5BF}" type="parTrans" cxnId="{A4E2F497-D88A-40C3-A1D8-FAC6B6A400C9}">
      <dgm:prSet/>
      <dgm:spPr/>
      <dgm:t>
        <a:bodyPr/>
        <a:lstStyle/>
        <a:p>
          <a:endParaRPr lang="en-US"/>
        </a:p>
      </dgm:t>
    </dgm:pt>
    <dgm:pt modelId="{D34BD48C-2AD2-427C-A23B-ED3D3C2056A8}" type="sibTrans" cxnId="{A4E2F497-D88A-40C3-A1D8-FAC6B6A400C9}">
      <dgm:prSet/>
      <dgm:spPr/>
      <dgm:t>
        <a:bodyPr/>
        <a:lstStyle/>
        <a:p>
          <a:endParaRPr lang="en-US"/>
        </a:p>
      </dgm:t>
    </dgm:pt>
    <dgm:pt modelId="{3B107B09-7094-48F0-9F7C-D7421FA7C18A}">
      <dgm:prSet phldrT="[Text]" phldr="1"/>
      <dgm:spPr/>
      <dgm:t>
        <a:bodyPr/>
        <a:lstStyle/>
        <a:p>
          <a:endParaRPr lang="en-US"/>
        </a:p>
      </dgm:t>
    </dgm:pt>
    <dgm:pt modelId="{DE05FE21-7EA5-4FFA-930C-BA87E60ABAB8}" type="parTrans" cxnId="{6A0BD4C0-8814-42CB-B684-9EB6D3E4A315}">
      <dgm:prSet/>
      <dgm:spPr/>
      <dgm:t>
        <a:bodyPr/>
        <a:lstStyle/>
        <a:p>
          <a:endParaRPr lang="en-US"/>
        </a:p>
      </dgm:t>
    </dgm:pt>
    <dgm:pt modelId="{BB2A6F90-9E70-4F84-91C2-96618718001F}" type="sibTrans" cxnId="{6A0BD4C0-8814-42CB-B684-9EB6D3E4A315}">
      <dgm:prSet/>
      <dgm:spPr/>
      <dgm:t>
        <a:bodyPr/>
        <a:lstStyle/>
        <a:p>
          <a:endParaRPr lang="en-US"/>
        </a:p>
      </dgm:t>
    </dgm:pt>
    <dgm:pt modelId="{DBAE108F-F423-4AB8-B819-A1900FAF0795}">
      <dgm:prSet phldrT="[Text]" phldr="1"/>
      <dgm:spPr/>
      <dgm:t>
        <a:bodyPr/>
        <a:lstStyle/>
        <a:p>
          <a:endParaRPr lang="en-US"/>
        </a:p>
      </dgm:t>
    </dgm:pt>
    <dgm:pt modelId="{37BB5970-3013-40ED-A8DF-767B2E30659C}" type="parTrans" cxnId="{63037D73-3C25-4484-81B2-DEA4A7CE6B8C}">
      <dgm:prSet/>
      <dgm:spPr/>
      <dgm:t>
        <a:bodyPr/>
        <a:lstStyle/>
        <a:p>
          <a:endParaRPr lang="en-US"/>
        </a:p>
      </dgm:t>
    </dgm:pt>
    <dgm:pt modelId="{AD357814-4C6B-4285-AE87-0EA954819B41}" type="sibTrans" cxnId="{63037D73-3C25-4484-81B2-DEA4A7CE6B8C}">
      <dgm:prSet/>
      <dgm:spPr/>
      <dgm:t>
        <a:bodyPr/>
        <a:lstStyle/>
        <a:p>
          <a:endParaRPr lang="en-US"/>
        </a:p>
      </dgm:t>
    </dgm:pt>
    <dgm:pt modelId="{B7FEBDB4-205E-4E3E-9E8C-F3734633ED0A}" type="pres">
      <dgm:prSet presAssocID="{712962DC-5BFE-499F-8ED4-290CDD38E53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27029-60EC-43E4-9608-862363DB24F0}" type="pres">
      <dgm:prSet presAssocID="{25517240-1888-4F95-843A-60EF5F34A08D}" presName="circle1" presStyleLbl="node1" presStyleIdx="0" presStyleCnt="3"/>
      <dgm:spPr/>
    </dgm:pt>
    <dgm:pt modelId="{F0F45A1B-36A9-454C-85C4-CD17594557BA}" type="pres">
      <dgm:prSet presAssocID="{25517240-1888-4F95-843A-60EF5F34A08D}" presName="space" presStyleCnt="0"/>
      <dgm:spPr/>
    </dgm:pt>
    <dgm:pt modelId="{419BC242-B5F5-4FDB-B094-CB11BA559425}" type="pres">
      <dgm:prSet presAssocID="{25517240-1888-4F95-843A-60EF5F34A08D}" presName="rect1" presStyleLbl="alignAcc1" presStyleIdx="0" presStyleCnt="3"/>
      <dgm:spPr/>
      <dgm:t>
        <a:bodyPr/>
        <a:lstStyle/>
        <a:p>
          <a:endParaRPr lang="en-US"/>
        </a:p>
      </dgm:t>
    </dgm:pt>
    <dgm:pt modelId="{D18EAEBC-55E0-45BD-8D60-4EC72E0504D0}" type="pres">
      <dgm:prSet presAssocID="{8A34ED6E-14F8-4DE1-B535-AF2B594BECA1}" presName="vertSpace2" presStyleLbl="node1" presStyleIdx="0" presStyleCnt="3"/>
      <dgm:spPr/>
    </dgm:pt>
    <dgm:pt modelId="{762B2693-2F3E-4335-94AD-ED7662BA167F}" type="pres">
      <dgm:prSet presAssocID="{8A34ED6E-14F8-4DE1-B535-AF2B594BECA1}" presName="circle2" presStyleLbl="node1" presStyleIdx="1" presStyleCnt="3"/>
      <dgm:spPr/>
    </dgm:pt>
    <dgm:pt modelId="{B3445F8E-AB6A-4680-A380-0AC62C224DD4}" type="pres">
      <dgm:prSet presAssocID="{8A34ED6E-14F8-4DE1-B535-AF2B594BECA1}" presName="rect2" presStyleLbl="alignAcc1" presStyleIdx="1" presStyleCnt="3"/>
      <dgm:spPr/>
      <dgm:t>
        <a:bodyPr/>
        <a:lstStyle/>
        <a:p>
          <a:endParaRPr lang="en-US"/>
        </a:p>
      </dgm:t>
    </dgm:pt>
    <dgm:pt modelId="{D2A069AB-2A71-4F50-9817-54D0C2BF15E8}" type="pres">
      <dgm:prSet presAssocID="{77E21C7D-2857-4EB0-BE2F-3C7B40C7E43E}" presName="vertSpace3" presStyleLbl="node1" presStyleIdx="1" presStyleCnt="3"/>
      <dgm:spPr/>
    </dgm:pt>
    <dgm:pt modelId="{1AF1DFD5-60EC-4BE8-B121-75BF37EC7FB8}" type="pres">
      <dgm:prSet presAssocID="{77E21C7D-2857-4EB0-BE2F-3C7B40C7E43E}" presName="circle3" presStyleLbl="node1" presStyleIdx="2" presStyleCnt="3"/>
      <dgm:spPr/>
    </dgm:pt>
    <dgm:pt modelId="{CA51F788-0E94-4803-803F-2B13896FB8F7}" type="pres">
      <dgm:prSet presAssocID="{77E21C7D-2857-4EB0-BE2F-3C7B40C7E43E}" presName="rect3" presStyleLbl="alignAcc1" presStyleIdx="2" presStyleCnt="3"/>
      <dgm:spPr/>
      <dgm:t>
        <a:bodyPr/>
        <a:lstStyle/>
        <a:p>
          <a:endParaRPr lang="en-US"/>
        </a:p>
      </dgm:t>
    </dgm:pt>
    <dgm:pt modelId="{A141612E-5A6E-4756-BBEC-1B23D08520AB}" type="pres">
      <dgm:prSet presAssocID="{25517240-1888-4F95-843A-60EF5F34A08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08CCB-D2B9-46E8-9C23-11D09183035E}" type="pres">
      <dgm:prSet presAssocID="{25517240-1888-4F95-843A-60EF5F34A08D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11D66-43B2-48B0-BD93-1DC356056408}" type="pres">
      <dgm:prSet presAssocID="{8A34ED6E-14F8-4DE1-B535-AF2B594BECA1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3CAC2-D7F2-47B1-8B3D-F1728922A40C}" type="pres">
      <dgm:prSet presAssocID="{8A34ED6E-14F8-4DE1-B535-AF2B594BECA1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80994E-1659-4D07-86C8-6F61411C265D}" type="pres">
      <dgm:prSet presAssocID="{77E21C7D-2857-4EB0-BE2F-3C7B40C7E43E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F8ED4-6C23-41F6-B859-ADBF7B78357E}" type="pres">
      <dgm:prSet presAssocID="{77E21C7D-2857-4EB0-BE2F-3C7B40C7E43E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A2175C-CCEF-47B8-8BAD-3A63AA49B6D6}" type="presOf" srcId="{77E21C7D-2857-4EB0-BE2F-3C7B40C7E43E}" destId="{5680994E-1659-4D07-86C8-6F61411C265D}" srcOrd="1" destOrd="0" presId="urn:microsoft.com/office/officeart/2005/8/layout/target3"/>
    <dgm:cxn modelId="{E797C206-1C99-4DD7-A1BB-5B1007FBEDCC}" type="presOf" srcId="{25517240-1888-4F95-843A-60EF5F34A08D}" destId="{419BC242-B5F5-4FDB-B094-CB11BA559425}" srcOrd="0" destOrd="0" presId="urn:microsoft.com/office/officeart/2005/8/layout/target3"/>
    <dgm:cxn modelId="{D10D8400-A87C-455E-B446-92FA0F56FBBC}" srcId="{8A34ED6E-14F8-4DE1-B535-AF2B594BECA1}" destId="{CC9761F3-E04B-47E7-8E61-914D9812D021}" srcOrd="0" destOrd="0" parTransId="{4091C52A-6FA1-4D88-8F29-AB5536178B6D}" sibTransId="{5C53D890-AADB-499C-9017-854108546C7B}"/>
    <dgm:cxn modelId="{94660A4F-F66E-4BD8-8F3E-3777CB84A54C}" type="presOf" srcId="{DBAE108F-F423-4AB8-B819-A1900FAF0795}" destId="{DC1F8ED4-6C23-41F6-B859-ADBF7B78357E}" srcOrd="0" destOrd="1" presId="urn:microsoft.com/office/officeart/2005/8/layout/target3"/>
    <dgm:cxn modelId="{A8800529-949F-452F-ADC5-B345A146C773}" srcId="{712962DC-5BFE-499F-8ED4-290CDD38E538}" destId="{8A34ED6E-14F8-4DE1-B535-AF2B594BECA1}" srcOrd="1" destOrd="0" parTransId="{4A1183F9-8572-4A72-AB31-EF193146C4BC}" sibTransId="{2D08EE0F-E593-46A9-8B75-05F443BD871A}"/>
    <dgm:cxn modelId="{5DBE825C-9990-48D2-A9EF-8A858DF240C2}" type="presOf" srcId="{CC9761F3-E04B-47E7-8E61-914D9812D021}" destId="{B9F3CAC2-D7F2-47B1-8B3D-F1728922A40C}" srcOrd="0" destOrd="0" presId="urn:microsoft.com/office/officeart/2005/8/layout/target3"/>
    <dgm:cxn modelId="{5D860F01-A7FC-40C8-AEAC-57E9987412EC}" type="presOf" srcId="{77E21C7D-2857-4EB0-BE2F-3C7B40C7E43E}" destId="{CA51F788-0E94-4803-803F-2B13896FB8F7}" srcOrd="0" destOrd="0" presId="urn:microsoft.com/office/officeart/2005/8/layout/target3"/>
    <dgm:cxn modelId="{1A64356B-7E19-4679-96EA-0E36B2CC27E0}" type="presOf" srcId="{8A34ED6E-14F8-4DE1-B535-AF2B594BECA1}" destId="{B0111D66-43B2-48B0-BD93-1DC356056408}" srcOrd="1" destOrd="0" presId="urn:microsoft.com/office/officeart/2005/8/layout/target3"/>
    <dgm:cxn modelId="{2E34A985-11EB-422E-A343-BD9759ACB252}" srcId="{8A34ED6E-14F8-4DE1-B535-AF2B594BECA1}" destId="{899C8F52-FA0D-4CA8-AC28-55A3C84521F2}" srcOrd="1" destOrd="0" parTransId="{1C65E796-DD58-4846-AA5E-39EA2198C94D}" sibTransId="{72FCBCC7-D402-483C-9A8A-412D0C738A5D}"/>
    <dgm:cxn modelId="{11982286-1787-4B0A-89A1-9BDAFE6ABFFE}" type="presOf" srcId="{25517240-1888-4F95-843A-60EF5F34A08D}" destId="{A141612E-5A6E-4756-BBEC-1B23D08520AB}" srcOrd="1" destOrd="0" presId="urn:microsoft.com/office/officeart/2005/8/layout/target3"/>
    <dgm:cxn modelId="{B03C798E-1723-4DDE-8174-8629D5489FD3}" type="presOf" srcId="{8A34ED6E-14F8-4DE1-B535-AF2B594BECA1}" destId="{B3445F8E-AB6A-4680-A380-0AC62C224DD4}" srcOrd="0" destOrd="0" presId="urn:microsoft.com/office/officeart/2005/8/layout/target3"/>
    <dgm:cxn modelId="{41EEB426-FDF3-4FD8-8942-95C57E66EDD6}" type="presOf" srcId="{712962DC-5BFE-499F-8ED4-290CDD38E538}" destId="{B7FEBDB4-205E-4E3E-9E8C-F3734633ED0A}" srcOrd="0" destOrd="0" presId="urn:microsoft.com/office/officeart/2005/8/layout/target3"/>
    <dgm:cxn modelId="{A4E2F497-D88A-40C3-A1D8-FAC6B6A400C9}" srcId="{712962DC-5BFE-499F-8ED4-290CDD38E538}" destId="{77E21C7D-2857-4EB0-BE2F-3C7B40C7E43E}" srcOrd="2" destOrd="0" parTransId="{956F1709-EBC6-46DD-B9A6-119AEA79D5BF}" sibTransId="{D34BD48C-2AD2-427C-A23B-ED3D3C2056A8}"/>
    <dgm:cxn modelId="{63037D73-3C25-4484-81B2-DEA4A7CE6B8C}" srcId="{77E21C7D-2857-4EB0-BE2F-3C7B40C7E43E}" destId="{DBAE108F-F423-4AB8-B819-A1900FAF0795}" srcOrd="1" destOrd="0" parTransId="{37BB5970-3013-40ED-A8DF-767B2E30659C}" sibTransId="{AD357814-4C6B-4285-AE87-0EA954819B41}"/>
    <dgm:cxn modelId="{C8F1B122-1B12-452C-9B24-27F9CE566726}" srcId="{712962DC-5BFE-499F-8ED4-290CDD38E538}" destId="{25517240-1888-4F95-843A-60EF5F34A08D}" srcOrd="0" destOrd="0" parTransId="{F643A39D-2EC6-4D62-B365-3D737DAD3FA3}" sibTransId="{D2641DEF-B700-461C-85BE-CB2220E06EFF}"/>
    <dgm:cxn modelId="{6EBDB78A-97EC-4283-AD48-7F4AFFCEC866}" type="presOf" srcId="{899C8F52-FA0D-4CA8-AC28-55A3C84521F2}" destId="{B9F3CAC2-D7F2-47B1-8B3D-F1728922A40C}" srcOrd="0" destOrd="1" presId="urn:microsoft.com/office/officeart/2005/8/layout/target3"/>
    <dgm:cxn modelId="{6A0BD4C0-8814-42CB-B684-9EB6D3E4A315}" srcId="{77E21C7D-2857-4EB0-BE2F-3C7B40C7E43E}" destId="{3B107B09-7094-48F0-9F7C-D7421FA7C18A}" srcOrd="0" destOrd="0" parTransId="{DE05FE21-7EA5-4FFA-930C-BA87E60ABAB8}" sibTransId="{BB2A6F90-9E70-4F84-91C2-96618718001F}"/>
    <dgm:cxn modelId="{AAD097B5-A8F9-4888-8944-BCC4440C4910}" type="presOf" srcId="{3B107B09-7094-48F0-9F7C-D7421FA7C18A}" destId="{DC1F8ED4-6C23-41F6-B859-ADBF7B78357E}" srcOrd="0" destOrd="0" presId="urn:microsoft.com/office/officeart/2005/8/layout/target3"/>
    <dgm:cxn modelId="{1C18B80A-D62C-48D2-9BC8-1BC3D49E1F0F}" type="presParOf" srcId="{B7FEBDB4-205E-4E3E-9E8C-F3734633ED0A}" destId="{D9627029-60EC-43E4-9608-862363DB24F0}" srcOrd="0" destOrd="0" presId="urn:microsoft.com/office/officeart/2005/8/layout/target3"/>
    <dgm:cxn modelId="{7AAD2FAC-844C-4760-B9F4-A4E042C1D428}" type="presParOf" srcId="{B7FEBDB4-205E-4E3E-9E8C-F3734633ED0A}" destId="{F0F45A1B-36A9-454C-85C4-CD17594557BA}" srcOrd="1" destOrd="0" presId="urn:microsoft.com/office/officeart/2005/8/layout/target3"/>
    <dgm:cxn modelId="{2E90084E-E9F9-4248-BDD1-6FC3D063D369}" type="presParOf" srcId="{B7FEBDB4-205E-4E3E-9E8C-F3734633ED0A}" destId="{419BC242-B5F5-4FDB-B094-CB11BA559425}" srcOrd="2" destOrd="0" presId="urn:microsoft.com/office/officeart/2005/8/layout/target3"/>
    <dgm:cxn modelId="{79323B66-FC2D-4386-8474-D3E957CE691A}" type="presParOf" srcId="{B7FEBDB4-205E-4E3E-9E8C-F3734633ED0A}" destId="{D18EAEBC-55E0-45BD-8D60-4EC72E0504D0}" srcOrd="3" destOrd="0" presId="urn:microsoft.com/office/officeart/2005/8/layout/target3"/>
    <dgm:cxn modelId="{83D881AD-07CF-4675-9FDB-2367ADAF59A1}" type="presParOf" srcId="{B7FEBDB4-205E-4E3E-9E8C-F3734633ED0A}" destId="{762B2693-2F3E-4335-94AD-ED7662BA167F}" srcOrd="4" destOrd="0" presId="urn:microsoft.com/office/officeart/2005/8/layout/target3"/>
    <dgm:cxn modelId="{77FCEC68-D34D-4BA4-B1BB-5DE8E5C942BD}" type="presParOf" srcId="{B7FEBDB4-205E-4E3E-9E8C-F3734633ED0A}" destId="{B3445F8E-AB6A-4680-A380-0AC62C224DD4}" srcOrd="5" destOrd="0" presId="urn:microsoft.com/office/officeart/2005/8/layout/target3"/>
    <dgm:cxn modelId="{8C428197-6104-4738-85CB-8E3407B60FA6}" type="presParOf" srcId="{B7FEBDB4-205E-4E3E-9E8C-F3734633ED0A}" destId="{D2A069AB-2A71-4F50-9817-54D0C2BF15E8}" srcOrd="6" destOrd="0" presId="urn:microsoft.com/office/officeart/2005/8/layout/target3"/>
    <dgm:cxn modelId="{03FDD149-FF65-481F-AEC8-9E851CBEC492}" type="presParOf" srcId="{B7FEBDB4-205E-4E3E-9E8C-F3734633ED0A}" destId="{1AF1DFD5-60EC-4BE8-B121-75BF37EC7FB8}" srcOrd="7" destOrd="0" presId="urn:microsoft.com/office/officeart/2005/8/layout/target3"/>
    <dgm:cxn modelId="{07E505ED-398A-4412-BB90-1E987A35A6AD}" type="presParOf" srcId="{B7FEBDB4-205E-4E3E-9E8C-F3734633ED0A}" destId="{CA51F788-0E94-4803-803F-2B13896FB8F7}" srcOrd="8" destOrd="0" presId="urn:microsoft.com/office/officeart/2005/8/layout/target3"/>
    <dgm:cxn modelId="{A75AD51B-2B99-45C8-B0D1-2154E5284EC6}" type="presParOf" srcId="{B7FEBDB4-205E-4E3E-9E8C-F3734633ED0A}" destId="{A141612E-5A6E-4756-BBEC-1B23D08520AB}" srcOrd="9" destOrd="0" presId="urn:microsoft.com/office/officeart/2005/8/layout/target3"/>
    <dgm:cxn modelId="{A23B38EA-AFDF-4826-9374-F4E8490FB7F3}" type="presParOf" srcId="{B7FEBDB4-205E-4E3E-9E8C-F3734633ED0A}" destId="{5B408CCB-D2B9-46E8-9C23-11D09183035E}" srcOrd="10" destOrd="0" presId="urn:microsoft.com/office/officeart/2005/8/layout/target3"/>
    <dgm:cxn modelId="{B9D21069-718F-47CA-881E-6507DA7AF806}" type="presParOf" srcId="{B7FEBDB4-205E-4E3E-9E8C-F3734633ED0A}" destId="{B0111D66-43B2-48B0-BD93-1DC356056408}" srcOrd="11" destOrd="0" presId="urn:microsoft.com/office/officeart/2005/8/layout/target3"/>
    <dgm:cxn modelId="{660DD698-5522-427D-82BF-90C306896592}" type="presParOf" srcId="{B7FEBDB4-205E-4E3E-9E8C-F3734633ED0A}" destId="{B9F3CAC2-D7F2-47B1-8B3D-F1728922A40C}" srcOrd="12" destOrd="0" presId="urn:microsoft.com/office/officeart/2005/8/layout/target3"/>
    <dgm:cxn modelId="{4D5211B2-C178-441E-86A0-F2DBCA961AC2}" type="presParOf" srcId="{B7FEBDB4-205E-4E3E-9E8C-F3734633ED0A}" destId="{5680994E-1659-4D07-86C8-6F61411C265D}" srcOrd="13" destOrd="0" presId="urn:microsoft.com/office/officeart/2005/8/layout/target3"/>
    <dgm:cxn modelId="{DBFD64FF-D9EE-41C4-8AC8-22E7C0D285C7}" type="presParOf" srcId="{B7FEBDB4-205E-4E3E-9E8C-F3734633ED0A}" destId="{DC1F8ED4-6C23-41F6-B859-ADBF7B78357E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9664E-8AAF-44A8-A913-EE2A64273B0F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DA52E5-CD0C-42D3-B2D0-3F82354EA27A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349472" y="51131"/>
        <a:ext cx="4177856" cy="825776"/>
      </dsp:txXfrm>
    </dsp:sp>
    <dsp:sp modelId="{4A45FC20-C13A-4303-B662-E674C29A64E8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07FB9-EA2E-4E30-A14F-9F76D2F53087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349472" y="1457291"/>
        <a:ext cx="4177856" cy="825776"/>
      </dsp:txXfrm>
    </dsp:sp>
    <dsp:sp modelId="{62EB6EFE-EC10-4ED0-A281-182DBA866185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172778-50A0-4962-8BA0-22E494E5C879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349472" y="2863452"/>
        <a:ext cx="4177856" cy="825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27029-60EC-43E4-9608-862363DB24F0}">
      <dsp:nvSpPr>
        <dsp:cNvPr id="0" name=""/>
        <dsp:cNvSpPr/>
      </dsp:nvSpPr>
      <dsp:spPr>
        <a:xfrm>
          <a:off x="0" y="21251"/>
          <a:ext cx="4205619" cy="420561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19BC242-B5F5-4FDB-B094-CB11BA559425}">
      <dsp:nvSpPr>
        <dsp:cNvPr id="0" name=""/>
        <dsp:cNvSpPr/>
      </dsp:nvSpPr>
      <dsp:spPr>
        <a:xfrm>
          <a:off x="2102809" y="21251"/>
          <a:ext cx="4906555" cy="42056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0" kern="1200">
            <a:latin typeface="Times New Roman" pitchFamily="18" charset="0"/>
            <a:cs typeface="Times New Roman" pitchFamily="18" charset="0"/>
          </a:endParaRPr>
        </a:p>
      </dsp:txBody>
      <dsp:txXfrm>
        <a:off x="2102809" y="21251"/>
        <a:ext cx="2453277" cy="1261688"/>
      </dsp:txXfrm>
    </dsp:sp>
    <dsp:sp modelId="{762B2693-2F3E-4335-94AD-ED7662BA167F}">
      <dsp:nvSpPr>
        <dsp:cNvPr id="0" name=""/>
        <dsp:cNvSpPr/>
      </dsp:nvSpPr>
      <dsp:spPr>
        <a:xfrm>
          <a:off x="735984" y="1282939"/>
          <a:ext cx="2733649" cy="273364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3445F8E-AB6A-4680-A380-0AC62C224DD4}">
      <dsp:nvSpPr>
        <dsp:cNvPr id="0" name=""/>
        <dsp:cNvSpPr/>
      </dsp:nvSpPr>
      <dsp:spPr>
        <a:xfrm>
          <a:off x="2102809" y="1282939"/>
          <a:ext cx="4906555" cy="27336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/>
        </a:p>
      </dsp:txBody>
      <dsp:txXfrm>
        <a:off x="2102809" y="1282939"/>
        <a:ext cx="2453277" cy="1261684"/>
      </dsp:txXfrm>
    </dsp:sp>
    <dsp:sp modelId="{1AF1DFD5-60EC-4BE8-B121-75BF37EC7FB8}">
      <dsp:nvSpPr>
        <dsp:cNvPr id="0" name=""/>
        <dsp:cNvSpPr/>
      </dsp:nvSpPr>
      <dsp:spPr>
        <a:xfrm>
          <a:off x="1471967" y="2544624"/>
          <a:ext cx="1261684" cy="12616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51F788-0E94-4803-803F-2B13896FB8F7}">
      <dsp:nvSpPr>
        <dsp:cNvPr id="0" name=""/>
        <dsp:cNvSpPr/>
      </dsp:nvSpPr>
      <dsp:spPr>
        <a:xfrm>
          <a:off x="2102809" y="2544624"/>
          <a:ext cx="4906555" cy="12616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/>
        </a:p>
      </dsp:txBody>
      <dsp:txXfrm>
        <a:off x="2102809" y="2544624"/>
        <a:ext cx="2453277" cy="1261684"/>
      </dsp:txXfrm>
    </dsp:sp>
    <dsp:sp modelId="{B9F3CAC2-D7F2-47B1-8B3D-F1728922A40C}">
      <dsp:nvSpPr>
        <dsp:cNvPr id="0" name=""/>
        <dsp:cNvSpPr/>
      </dsp:nvSpPr>
      <dsp:spPr>
        <a:xfrm>
          <a:off x="4556087" y="1282939"/>
          <a:ext cx="2453277" cy="126168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</dsp:txBody>
      <dsp:txXfrm>
        <a:off x="4556087" y="1282939"/>
        <a:ext cx="2453277" cy="1261684"/>
      </dsp:txXfrm>
    </dsp:sp>
    <dsp:sp modelId="{DC1F8ED4-6C23-41F6-B859-ADBF7B78357E}">
      <dsp:nvSpPr>
        <dsp:cNvPr id="0" name=""/>
        <dsp:cNvSpPr/>
      </dsp:nvSpPr>
      <dsp:spPr>
        <a:xfrm>
          <a:off x="4556087" y="2544624"/>
          <a:ext cx="2453277" cy="126168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</dsp:txBody>
      <dsp:txXfrm>
        <a:off x="4556087" y="2544624"/>
        <a:ext cx="2453277" cy="1261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9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0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8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6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1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9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6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5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9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C465B-2A41-4F69-AE8B-333D8336FB93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6489-9519-42B1-A038-491FAE878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5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457200"/>
            <a:ext cx="594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0000FF"/>
                </a:solidFill>
              </a:rPr>
              <a:t>CHUYÊN ĐỀ </a:t>
            </a:r>
            <a:endParaRPr lang="en-US" sz="2800" smtClean="0">
              <a:solidFill>
                <a:srgbClr val="0000FF"/>
              </a:solidFill>
            </a:endParaRPr>
          </a:p>
          <a:p>
            <a:pPr algn="ctr"/>
            <a:r>
              <a:rPr lang="en-US" sz="2800" b="1" smtClean="0">
                <a:solidFill>
                  <a:srgbClr val="0000FF"/>
                </a:solidFill>
              </a:rPr>
              <a:t>DẠY HỌC TÍCH HỢP TRONG DẠY HỌC MÔN HÓA HỌC 9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697721" y="2519809"/>
            <a:ext cx="80533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minh họa: Bài 35 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CẤU TẠO PHÂN TỬ </a:t>
            </a:r>
          </a:p>
          <a:p>
            <a:pPr algn="ctr" eaLnBrk="1" hangingPunct="1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 CHẤT HỮU CƠ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057400" y="5867400"/>
            <a:ext cx="61053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 viên trình bày: Nguyễn Thị Bích Nhung</a:t>
            </a:r>
            <a:endParaRPr lang="en-US" sz="24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0"/>
            <a:ext cx="594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7030A0"/>
                </a:solidFill>
              </a:rPr>
              <a:t>CHUYÊN ĐỀ </a:t>
            </a:r>
            <a:endParaRPr lang="en-US" sz="2800" smtClean="0">
              <a:solidFill>
                <a:srgbClr val="7030A0"/>
              </a:solidFill>
            </a:endParaRPr>
          </a:p>
          <a:p>
            <a:pPr algn="ctr"/>
            <a:r>
              <a:rPr lang="en-US" sz="2800" b="1" smtClean="0">
                <a:solidFill>
                  <a:srgbClr val="7030A0"/>
                </a:solidFill>
              </a:rPr>
              <a:t>DẠY HỌC TÍCH HỢP TRONG DẠY HỌC MÔN HÓA HỌC 9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56207" y="1219200"/>
            <a:ext cx="80533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minh họa: Bài 35 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CẤU TẠO PHÂN TỬ </a:t>
            </a:r>
          </a:p>
          <a:p>
            <a:pPr algn="ctr" eaLnBrk="1" hangingPunct="1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 CHẤT HỮU CƠ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11207780"/>
              </p:ext>
            </p:extLst>
          </p:nvPr>
        </p:nvGraphicFramePr>
        <p:xfrm>
          <a:off x="1589314" y="2362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1981201" y="2438400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 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niệm về dạy 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endParaRPr lang="en-US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 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3856" y="3817203"/>
            <a:ext cx="4038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Thực trạng của vấn đề dạy học tích hợp hiện nay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46515" y="5236028"/>
            <a:ext cx="388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Những nguyên tắc khi lựa chọn nội dung tích hợp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72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0"/>
            <a:ext cx="594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7030A0"/>
                </a:solidFill>
              </a:rPr>
              <a:t>CHUYÊN ĐỀ </a:t>
            </a:r>
            <a:endParaRPr lang="en-US" sz="2800" smtClean="0">
              <a:solidFill>
                <a:srgbClr val="7030A0"/>
              </a:solidFill>
            </a:endParaRPr>
          </a:p>
          <a:p>
            <a:pPr algn="ctr"/>
            <a:r>
              <a:rPr lang="en-US" sz="2800" b="1" smtClean="0">
                <a:solidFill>
                  <a:srgbClr val="7030A0"/>
                </a:solidFill>
              </a:rPr>
              <a:t>DẠY HỌC TÍCH HỢP TRONG DẠY HỌC MÔN HÓA HỌC 9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56207" y="1219200"/>
            <a:ext cx="80533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minh họa: Bài 35 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CẤU TẠO PHÂN TỬ </a:t>
            </a:r>
          </a:p>
          <a:p>
            <a:pPr algn="ctr" eaLnBrk="1" hangingPunct="1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 CHẤT HỮU CƠ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56259477"/>
              </p:ext>
            </p:extLst>
          </p:nvPr>
        </p:nvGraphicFramePr>
        <p:xfrm>
          <a:off x="1066800" y="2296418"/>
          <a:ext cx="7009365" cy="4248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429001" y="2351312"/>
            <a:ext cx="4376057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n-US" sz="2400" b="1" smtClean="0">
                <a:solidFill>
                  <a:srgbClr val="FFFFCC"/>
                </a:solidFill>
                <a:latin typeface="Times New Roman" pitchFamily="18" charset="0"/>
                <a:cs typeface="Times New Roman" pitchFamily="18" charset="0"/>
              </a:rPr>
              <a:t>4. Các năng lực chung cần hình thành cho học sinh khi dạy học tích hợp</a:t>
            </a:r>
            <a:endParaRPr lang="en-US" sz="2400">
              <a:solidFill>
                <a:srgbClr val="FFFF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3614056"/>
            <a:ext cx="4376057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 5. Quy trình xây dựng bài học/ chủ đề tích </a:t>
            </a:r>
            <a:r>
              <a:rPr lang="en-US" sz="2400" b="1" smtClean="0">
                <a:solidFill>
                  <a:schemeClr val="bg1"/>
                </a:solidFill>
              </a:rPr>
              <a:t>hợp</a:t>
            </a:r>
          </a:p>
          <a:p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4825270"/>
            <a:ext cx="4376057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6. Những vấn đề cụ thể áp dụng kiến thức liên môn vào bài </a:t>
            </a:r>
            <a:r>
              <a:rPr lang="en-US" sz="2400" b="1" smtClean="0">
                <a:solidFill>
                  <a:schemeClr val="bg1"/>
                </a:solidFill>
              </a:rPr>
              <a:t>học</a:t>
            </a:r>
            <a:endParaRPr lang="en-US" sz="2400">
              <a:solidFill>
                <a:schemeClr val="bg1"/>
              </a:solidFill>
            </a:endParaRPr>
          </a:p>
          <a:p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6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169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2023-02-08T15:06:59Z</dcterms:created>
  <dcterms:modified xsi:type="dcterms:W3CDTF">2023-02-10T01:13:19Z</dcterms:modified>
</cp:coreProperties>
</file>